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2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3284890-85D2-4D7B-8EF5-15A9C1DB8F42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828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664C608-40B1-4030-A28D-5B74BC98ADC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234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664C608-40B1-4030-A28D-5B74BC98ADC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62349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664C608-40B1-4030-A28D-5B74BC98ADC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737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114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713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34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6764DA5-CD3D-4590-A511-FCD3BC7A793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8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0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6F822A4-8DA6-4447-9B1F-C5DB58435268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7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89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1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2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2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7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2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93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8DF73-3A9F-45FB-AB66-7C027C9AA4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sz="4000" b="1" dirty="0">
                <a:latin typeface="Footlight MT Light" panose="0204060206030A020304" pitchFamily="18" charset="0"/>
                <a:ea typeface="Batang" panose="02030600000101010101" pitchFamily="18" charset="-127"/>
              </a:rPr>
              <a:t>25 listopada</a:t>
            </a:r>
            <a:br>
              <a:rPr lang="pl-PL" sz="4000" b="1" dirty="0">
                <a:latin typeface="Footlight MT Light" panose="0204060206030A020304" pitchFamily="18" charset="0"/>
                <a:ea typeface="Batang" panose="02030600000101010101" pitchFamily="18" charset="-127"/>
              </a:rPr>
            </a:br>
            <a:r>
              <a:rPr lang="pl-PL" sz="4000" b="1" dirty="0">
                <a:latin typeface="Footlight MT Light" panose="0204060206030A020304" pitchFamily="18" charset="0"/>
                <a:ea typeface="Batang" panose="02030600000101010101" pitchFamily="18" charset="-127"/>
              </a:rPr>
              <a:t>Dzień pluszowego misia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03F5850-8CAD-4AA5-814C-9E5169404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Dzieciaczki z fajnej paczki </a:t>
            </a:r>
            <a:r>
              <a:rPr lang="pl-PL" dirty="0">
                <a:sym typeface="Wingdings" panose="05000000000000000000" pitchFamily="2" charset="2"/>
              </a:rPr>
              <a:t> </a:t>
            </a:r>
          </a:p>
          <a:p>
            <a:r>
              <a:rPr lang="pl-PL" dirty="0">
                <a:sym typeface="Wingdings" panose="05000000000000000000" pitchFamily="2" charset="2"/>
              </a:rPr>
              <a:t>Kl. 0a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87342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2A3BF-BC43-4D6D-8212-CACC0286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Footlight MT Light" panose="0204060206030A020304" pitchFamily="18" charset="0"/>
              </a:rPr>
              <a:t>Mateuszek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DF39F30-A02C-4A9D-BFBA-782869375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4317" y="2069315"/>
            <a:ext cx="5301359" cy="353424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03D78F-E15A-4F9D-8F95-C3FE1F92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8900">
            <a:off x="806183" y="1512980"/>
            <a:ext cx="5134582" cy="342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2667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DA2B48-1F49-450D-AAC1-36D80BE4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Michalinka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5BC3FB7-6B17-4561-A9B4-C4196F016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1012390"/>
            <a:ext cx="3982023" cy="5309365"/>
          </a:xfrm>
        </p:spPr>
      </p:pic>
    </p:spTree>
    <p:extLst>
      <p:ext uri="{BB962C8B-B14F-4D97-AF65-F5344CB8AC3E}">
        <p14:creationId xmlns:p14="http://schemas.microsoft.com/office/powerpoint/2010/main" val="309031670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DABDB1-2A9E-40B1-A5A9-FB9EB9C7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Michałek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621866C-D1D6-44B0-937E-01EFD147B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321" y="936901"/>
            <a:ext cx="4090398" cy="5453865"/>
          </a:xfrm>
        </p:spPr>
      </p:pic>
    </p:spTree>
    <p:extLst>
      <p:ext uri="{BB962C8B-B14F-4D97-AF65-F5344CB8AC3E}">
        <p14:creationId xmlns:p14="http://schemas.microsoft.com/office/powerpoint/2010/main" val="291706883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592FE6-6F19-4311-B383-BD267A67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Miłosz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D2EDC92-71B3-487A-BCF4-FF65A392C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0835" y="1207698"/>
            <a:ext cx="3548665" cy="4803371"/>
          </a:xfrm>
        </p:spPr>
      </p:pic>
    </p:spTree>
    <p:extLst>
      <p:ext uri="{BB962C8B-B14F-4D97-AF65-F5344CB8AC3E}">
        <p14:creationId xmlns:p14="http://schemas.microsoft.com/office/powerpoint/2010/main" val="26118762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EA0426-5646-4681-B84E-C9BACEE6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Ninka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B935D0-C02F-423D-BE43-A30D64353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4569" y="1017917"/>
            <a:ext cx="3623449" cy="5200321"/>
          </a:xfrm>
        </p:spPr>
      </p:pic>
    </p:spTree>
    <p:extLst>
      <p:ext uri="{BB962C8B-B14F-4D97-AF65-F5344CB8AC3E}">
        <p14:creationId xmlns:p14="http://schemas.microsoft.com/office/powerpoint/2010/main" val="126810551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CD3298-FFC1-4AC1-B5CF-51B2335A3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Krystian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868508-949E-4835-A362-4548D06D9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0898" y="1345945"/>
            <a:ext cx="3654219" cy="4872293"/>
          </a:xfrm>
        </p:spPr>
      </p:pic>
    </p:spTree>
    <p:extLst>
      <p:ext uri="{BB962C8B-B14F-4D97-AF65-F5344CB8AC3E}">
        <p14:creationId xmlns:p14="http://schemas.microsoft.com/office/powerpoint/2010/main" val="414565774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8450B8-D3DC-4D7F-AA8C-F41934BC9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Wiktorek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8AE64AC-E492-4222-B64D-49E9EC6C4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1555" y="1978518"/>
            <a:ext cx="3018234" cy="402431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96F1C13-62F7-4E5A-AEF0-C36FD22B7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0996">
            <a:off x="2249321" y="1704384"/>
            <a:ext cx="3018235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8335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9314EA-53EA-4FA1-8436-439D8B3C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Alicja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DE6535C-00E3-45B5-8CEA-93305D2AF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404" y="1391953"/>
            <a:ext cx="3619713" cy="4826285"/>
          </a:xfrm>
        </p:spPr>
      </p:pic>
    </p:spTree>
    <p:extLst>
      <p:ext uri="{BB962C8B-B14F-4D97-AF65-F5344CB8AC3E}">
        <p14:creationId xmlns:p14="http://schemas.microsoft.com/office/powerpoint/2010/main" val="424549297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1A9E3-B0AF-469E-AC38-636CAA36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Ania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E8D6B1-3FAA-4C7B-8D9E-7EF4C72D0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86809">
            <a:off x="1584890" y="1641834"/>
            <a:ext cx="3018234" cy="402431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AA7AFB8-B236-4EF0-8503-F5E7195E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202">
            <a:off x="6543496" y="1598267"/>
            <a:ext cx="3083584" cy="41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437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EFF927-C22C-415B-83D3-1E1AE6A6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Antoś PR.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B5AF30-8936-4125-B7A2-02C6EB646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960" y="764373"/>
            <a:ext cx="3276940" cy="5825671"/>
          </a:xfrm>
        </p:spPr>
      </p:pic>
    </p:spTree>
    <p:extLst>
      <p:ext uri="{BB962C8B-B14F-4D97-AF65-F5344CB8AC3E}">
        <p14:creationId xmlns:p14="http://schemas.microsoft.com/office/powerpoint/2010/main" val="34067874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64EE33-E04D-419E-8909-D85E8042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Bruno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16C2140-88F7-47C2-8827-E3F10D85B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370" y="1115907"/>
            <a:ext cx="3826747" cy="5102331"/>
          </a:xfrm>
        </p:spPr>
      </p:pic>
    </p:spTree>
    <p:extLst>
      <p:ext uri="{BB962C8B-B14F-4D97-AF65-F5344CB8AC3E}">
        <p14:creationId xmlns:p14="http://schemas.microsoft.com/office/powerpoint/2010/main" val="303064299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190CC-630A-49E1-BDE2-229F08E7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Diana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7EB941B-1098-4601-859B-B085C9166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9549" y="1397479"/>
            <a:ext cx="3615568" cy="4820759"/>
          </a:xfrm>
        </p:spPr>
      </p:pic>
    </p:spTree>
    <p:extLst>
      <p:ext uri="{BB962C8B-B14F-4D97-AF65-F5344CB8AC3E}">
        <p14:creationId xmlns:p14="http://schemas.microsoft.com/office/powerpoint/2010/main" val="162498973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DBAC62-2A5A-4F43-B6CD-B442ABE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GUCIO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66723D-662A-406E-8C6C-6C3A4CD7A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526" y="3096884"/>
            <a:ext cx="2232083" cy="29761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A47EDAE-F640-47BD-8803-C9C8AC51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524" y="1085035"/>
            <a:ext cx="3756444" cy="50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977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67D173-279F-40F5-97AD-E4BAE146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Lenka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8A212F1-475B-4F56-A1C8-E8A4D1905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644113">
            <a:off x="3933646" y="1155768"/>
            <a:ext cx="3543300" cy="4941561"/>
          </a:xfrm>
        </p:spPr>
      </p:pic>
    </p:spTree>
    <p:extLst>
      <p:ext uri="{BB962C8B-B14F-4D97-AF65-F5344CB8AC3E}">
        <p14:creationId xmlns:p14="http://schemas.microsoft.com/office/powerpoint/2010/main" val="342268999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30F974-BF1E-4663-B344-1C88141C0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Footlight MT Light" panose="0204060206030A020304" pitchFamily="18" charset="0"/>
              </a:rPr>
              <a:t>Marcysia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6C8C9E-EFE7-42D5-90C1-53C3FB387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5977" y="966382"/>
            <a:ext cx="4120045" cy="5493395"/>
          </a:xfrm>
        </p:spPr>
      </p:pic>
    </p:spTree>
    <p:extLst>
      <p:ext uri="{BB962C8B-B14F-4D97-AF65-F5344CB8AC3E}">
        <p14:creationId xmlns:p14="http://schemas.microsoft.com/office/powerpoint/2010/main" val="257248227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88</TotalTime>
  <Words>31</Words>
  <Application>Microsoft Office PowerPoint</Application>
  <PresentationFormat>Panoramiczny</PresentationFormat>
  <Paragraphs>18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Footlight MT Light</vt:lpstr>
      <vt:lpstr>Para</vt:lpstr>
      <vt:lpstr>25 listopada Dzień pluszowego misia</vt:lpstr>
      <vt:lpstr>Alicja</vt:lpstr>
      <vt:lpstr>Ania</vt:lpstr>
      <vt:lpstr>Antoś PR.</vt:lpstr>
      <vt:lpstr>Bruno</vt:lpstr>
      <vt:lpstr>Diana</vt:lpstr>
      <vt:lpstr>GUCIO</vt:lpstr>
      <vt:lpstr>Lenka</vt:lpstr>
      <vt:lpstr>Marcysia</vt:lpstr>
      <vt:lpstr>Mateuszek</vt:lpstr>
      <vt:lpstr>Michalinka</vt:lpstr>
      <vt:lpstr>Michałek</vt:lpstr>
      <vt:lpstr>Miłosz</vt:lpstr>
      <vt:lpstr>Ninka</vt:lpstr>
      <vt:lpstr>Krystian</vt:lpstr>
      <vt:lpstr>Wiktorek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listopada Dzień pluszowego misia</dc:title>
  <dc:creator>Edyta Z</dc:creator>
  <cp:lastModifiedBy>Edyta Z</cp:lastModifiedBy>
  <cp:revision>5</cp:revision>
  <dcterms:created xsi:type="dcterms:W3CDTF">2020-11-24T14:22:58Z</dcterms:created>
  <dcterms:modified xsi:type="dcterms:W3CDTF">2020-11-25T07:59:50Z</dcterms:modified>
</cp:coreProperties>
</file>